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sldIdLst>
    <p:sldId id="258" r:id="rId5"/>
    <p:sldId id="267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B5BF1-3FD7-9A0E-9E43-FE8AA2829F33}" v="2" dt="2024-01-07T13:36:05.833"/>
    <p1510:client id="{B1B83ACA-4F7F-448A-8F44-E2742863B40A}" v="314" dt="2023-12-19T14:06:07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nde Post" userId="S::q098823@quadraam.nl::10245f3f-aed2-43aa-8c4f-4b06f8cdb665" providerId="AD" clId="Web-{124B5BF1-3FD7-9A0E-9E43-FE8AA2829F33}"/>
    <pc:docChg chg="modSld">
      <pc:chgData name="Jorinde Post" userId="S::q098823@quadraam.nl::10245f3f-aed2-43aa-8c4f-4b06f8cdb665" providerId="AD" clId="Web-{124B5BF1-3FD7-9A0E-9E43-FE8AA2829F33}" dt="2024-01-07T13:36:05.833" v="1" actId="20577"/>
      <pc:docMkLst>
        <pc:docMk/>
      </pc:docMkLst>
      <pc:sldChg chg="modSp">
        <pc:chgData name="Jorinde Post" userId="S::q098823@quadraam.nl::10245f3f-aed2-43aa-8c4f-4b06f8cdb665" providerId="AD" clId="Web-{124B5BF1-3FD7-9A0E-9E43-FE8AA2829F33}" dt="2024-01-07T13:36:05.833" v="1" actId="20577"/>
        <pc:sldMkLst>
          <pc:docMk/>
          <pc:sldMk cId="34108149" sldId="266"/>
        </pc:sldMkLst>
        <pc:spChg chg="mod">
          <ac:chgData name="Jorinde Post" userId="S::q098823@quadraam.nl::10245f3f-aed2-43aa-8c4f-4b06f8cdb665" providerId="AD" clId="Web-{124B5BF1-3FD7-9A0E-9E43-FE8AA2829F33}" dt="2024-01-07T13:36:05.833" v="1" actId="20577"/>
          <ac:spMkLst>
            <pc:docMk/>
            <pc:sldMk cId="34108149" sldId="266"/>
            <ac:spMk id="3" creationId="{35278EFB-4EFB-6C7E-A33F-BD21F5196E53}"/>
          </ac:spMkLst>
        </pc:spChg>
      </pc:sldChg>
    </pc:docChg>
  </pc:docChgLst>
  <pc:docChgLst>
    <pc:chgData name="Hannah Willemsen" userId="S::q096404@quadraam.nl::af1c0de0-108c-47e7-8bf0-e3cfa51d6c4f" providerId="AD" clId="Web-{B1B83ACA-4F7F-448A-8F44-E2742863B40A}"/>
    <pc:docChg chg="addSld delSld modSld sldOrd addMainMaster delMainMaster">
      <pc:chgData name="Hannah Willemsen" userId="S::q096404@quadraam.nl::af1c0de0-108c-47e7-8bf0-e3cfa51d6c4f" providerId="AD" clId="Web-{B1B83ACA-4F7F-448A-8F44-E2742863B40A}" dt="2023-12-19T14:06:09.737" v="336"/>
      <pc:docMkLst>
        <pc:docMk/>
      </pc:docMkLst>
      <pc:sldChg chg="addSp delSp modSp del mod setBg modClrScheme chgLayout">
        <pc:chgData name="Hannah Willemsen" userId="S::q096404@quadraam.nl::af1c0de0-108c-47e7-8bf0-e3cfa51d6c4f" providerId="AD" clId="Web-{B1B83ACA-4F7F-448A-8F44-E2742863B40A}" dt="2023-12-19T14:01:40.841" v="295"/>
        <pc:sldMkLst>
          <pc:docMk/>
          <pc:sldMk cId="3351439039" sldId="256"/>
        </pc:sldMkLst>
        <pc:spChg chg="mod ord">
          <ac:chgData name="Hannah Willemsen" userId="S::q096404@quadraam.nl::af1c0de0-108c-47e7-8bf0-e3cfa51d6c4f" providerId="AD" clId="Web-{B1B83ACA-4F7F-448A-8F44-E2742863B40A}" dt="2023-12-19T13:44:28.261" v="88" actId="20577"/>
          <ac:spMkLst>
            <pc:docMk/>
            <pc:sldMk cId="3351439039" sldId="256"/>
            <ac:spMk id="2" creationId="{00000000-0000-0000-0000-000000000000}"/>
          </ac:spMkLst>
        </pc:spChg>
        <pc:spChg chg="del mod ord">
          <ac:chgData name="Hannah Willemsen" userId="S::q096404@quadraam.nl::af1c0de0-108c-47e7-8bf0-e3cfa51d6c4f" providerId="AD" clId="Web-{B1B83ACA-4F7F-448A-8F44-E2742863B40A}" dt="2023-12-19T13:59:07.307" v="176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38:30.379" v="24"/>
          <ac:spMkLst>
            <pc:docMk/>
            <pc:sldMk cId="3351439039" sldId="256"/>
            <ac:spMk id="9" creationId="{82950D9A-4705-4314-961A-4F88B2CE412D}"/>
          </ac:spMkLst>
        </pc:spChg>
        <pc:spChg chg="add del mod">
          <ac:chgData name="Hannah Willemsen" userId="S::q096404@quadraam.nl::af1c0de0-108c-47e7-8bf0-e3cfa51d6c4f" providerId="AD" clId="Web-{B1B83ACA-4F7F-448A-8F44-E2742863B40A}" dt="2023-12-19T13:59:23.214" v="179"/>
          <ac:spMkLst>
            <pc:docMk/>
            <pc:sldMk cId="3351439039" sldId="256"/>
            <ac:spMk id="10" creationId="{B78686D5-843A-474E-8CB2-F61420D114C0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38:30.379" v="24"/>
          <ac:spMkLst>
            <pc:docMk/>
            <pc:sldMk cId="3351439039" sldId="256"/>
            <ac:spMk id="11" creationId="{B13969F2-ED52-4E5C-B3FC-01E01B8B9FBC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59:21.604" v="178"/>
          <ac:spMkLst>
            <pc:docMk/>
            <pc:sldMk cId="3351439039" sldId="256"/>
            <ac:spMk id="14" creationId="{20387920-EF85-35BA-9AB0-E0B660C3C095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59:26.855" v="181"/>
          <ac:spMkLst>
            <pc:docMk/>
            <pc:sldMk cId="3351439039" sldId="256"/>
            <ac:spMk id="16" creationId="{CE21444D-0BC1-AFFB-947B-7A22E63AC443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39:51.803" v="45"/>
          <ac:spMkLst>
            <pc:docMk/>
            <pc:sldMk cId="3351439039" sldId="256"/>
            <ac:spMk id="18" creationId="{A221245A-B93D-45A8-B0FA-EC2AEE26EAB1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59:43.074" v="183"/>
          <ac:spMkLst>
            <pc:docMk/>
            <pc:sldMk cId="3351439039" sldId="256"/>
            <ac:spMk id="19" creationId="{D6F9259C-C15D-0AB4-752A-835FB261C9ED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39:51.803" v="45"/>
          <ac:spMkLst>
            <pc:docMk/>
            <pc:sldMk cId="3351439039" sldId="256"/>
            <ac:spMk id="20" creationId="{A60A95D1-194E-4E4E-8C67-30F91F8E76D9}"/>
          </ac:spMkLst>
        </pc:spChg>
        <pc:spChg chg="add">
          <ac:chgData name="Hannah Willemsen" userId="S::q096404@quadraam.nl::af1c0de0-108c-47e7-8bf0-e3cfa51d6c4f" providerId="AD" clId="Web-{B1B83ACA-4F7F-448A-8F44-E2742863B40A}" dt="2023-12-19T13:59:48.355" v="184"/>
          <ac:spMkLst>
            <pc:docMk/>
            <pc:sldMk cId="3351439039" sldId="256"/>
            <ac:spMk id="23" creationId="{3AC92A7C-48E6-1E74-9CEA-5F7A8DE6E08D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42:37.212" v="73"/>
          <ac:spMkLst>
            <pc:docMk/>
            <pc:sldMk cId="3351439039" sldId="256"/>
            <ac:spMk id="29" creationId="{A221245A-B93D-45A8-B0FA-EC2AEE26EAB1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42:37.212" v="73"/>
          <ac:spMkLst>
            <pc:docMk/>
            <pc:sldMk cId="3351439039" sldId="256"/>
            <ac:spMk id="31" creationId="{A60A95D1-194E-4E4E-8C67-30F91F8E76D9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42:37.196" v="72"/>
          <ac:spMkLst>
            <pc:docMk/>
            <pc:sldMk cId="3351439039" sldId="256"/>
            <ac:spMk id="54" creationId="{7E105210-61FE-4E9D-9076-A5618FDA8D0C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3:42:50.571" v="78"/>
          <ac:spMkLst>
            <pc:docMk/>
            <pc:sldMk cId="3351439039" sldId="256"/>
            <ac:spMk id="67" creationId="{8B2BAECB-35E2-4DD9-8B8C-22D215DD0C10}"/>
          </ac:spMkLst>
        </pc:spChg>
        <pc:spChg chg="add">
          <ac:chgData name="Hannah Willemsen" userId="S::q096404@quadraam.nl::af1c0de0-108c-47e7-8bf0-e3cfa51d6c4f" providerId="AD" clId="Web-{B1B83ACA-4F7F-448A-8F44-E2742863B40A}" dt="2023-12-19T13:42:50.571" v="78"/>
          <ac:spMkLst>
            <pc:docMk/>
            <pc:sldMk cId="3351439039" sldId="256"/>
            <ac:spMk id="87" creationId="{8B2BAECB-35E2-4DD9-8B8C-22D215DD0C10}"/>
          </ac:spMkLst>
        </pc:spChg>
        <pc:picChg chg="add del">
          <ac:chgData name="Hannah Willemsen" userId="S::q096404@quadraam.nl::af1c0de0-108c-47e7-8bf0-e3cfa51d6c4f" providerId="AD" clId="Web-{B1B83ACA-4F7F-448A-8F44-E2742863B40A}" dt="2023-12-19T13:38:22.567" v="22"/>
          <ac:picMkLst>
            <pc:docMk/>
            <pc:sldMk cId="3351439039" sldId="256"/>
            <ac:picMk id="4" creationId="{55D12FFD-38DC-53BE-C367-EE994041CD25}"/>
          </ac:picMkLst>
        </pc:picChg>
        <pc:picChg chg="add del mod">
          <ac:chgData name="Hannah Willemsen" userId="S::q096404@quadraam.nl::af1c0de0-108c-47e7-8bf0-e3cfa51d6c4f" providerId="AD" clId="Web-{B1B83ACA-4F7F-448A-8F44-E2742863B40A}" dt="2023-12-19T13:38:20.895" v="21"/>
          <ac:picMkLst>
            <pc:docMk/>
            <pc:sldMk cId="3351439039" sldId="256"/>
            <ac:picMk id="5" creationId="{BDA7D01B-8CCA-26A4-8582-AC1E6A2E4D37}"/>
          </ac:picMkLst>
        </pc:picChg>
        <pc:picChg chg="add del mod ord">
          <ac:chgData name="Hannah Willemsen" userId="S::q096404@quadraam.nl::af1c0de0-108c-47e7-8bf0-e3cfa51d6c4f" providerId="AD" clId="Web-{B1B83ACA-4F7F-448A-8F44-E2742863B40A}" dt="2023-12-19T13:39:45.365" v="43"/>
          <ac:picMkLst>
            <pc:docMk/>
            <pc:sldMk cId="3351439039" sldId="256"/>
            <ac:picMk id="6" creationId="{7209DC70-AA2A-E91B-9E18-5F8B2B4EDE9D}"/>
          </ac:picMkLst>
        </pc:picChg>
        <pc:picChg chg="add mod ord">
          <ac:chgData name="Hannah Willemsen" userId="S::q096404@quadraam.nl::af1c0de0-108c-47e7-8bf0-e3cfa51d6c4f" providerId="AD" clId="Web-{B1B83ACA-4F7F-448A-8F44-E2742863B40A}" dt="2023-12-19T13:42:50.571" v="78"/>
          <ac:picMkLst>
            <pc:docMk/>
            <pc:sldMk cId="3351439039" sldId="256"/>
            <ac:picMk id="7" creationId="{ACBDAE91-5581-FF4D-EE4A-62C869698970}"/>
          </ac:picMkLst>
        </pc:picChg>
        <pc:cxnChg chg="add del">
          <ac:chgData name="Hannah Willemsen" userId="S::q096404@quadraam.nl::af1c0de0-108c-47e7-8bf0-e3cfa51d6c4f" providerId="AD" clId="Web-{B1B83ACA-4F7F-448A-8F44-E2742863B40A}" dt="2023-12-19T13:38:30.379" v="24"/>
          <ac:cxnSpMkLst>
            <pc:docMk/>
            <pc:sldMk cId="3351439039" sldId="256"/>
            <ac:cxnSpMk id="13" creationId="{13AC671C-E66F-43C5-A66A-C477339DD232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39:51.803" v="45"/>
          <ac:cxnSpMkLst>
            <pc:docMk/>
            <pc:sldMk cId="3351439039" sldId="256"/>
            <ac:cxnSpMk id="22" creationId="{64C0A835-9AC9-4D0F-A529-BE4789E126C4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39:51.803" v="45"/>
          <ac:cxnSpMkLst>
            <pc:docMk/>
            <pc:sldMk cId="3351439039" sldId="256"/>
            <ac:cxnSpMk id="24" creationId="{7CF67ECC-797A-4CA0-87E3-36046649860E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212" v="73"/>
          <ac:cxnSpMkLst>
            <pc:docMk/>
            <pc:sldMk cId="3351439039" sldId="256"/>
            <ac:cxnSpMk id="33" creationId="{64C0A835-9AC9-4D0F-A529-BE4789E126C4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212" v="73"/>
          <ac:cxnSpMkLst>
            <pc:docMk/>
            <pc:sldMk cId="3351439039" sldId="256"/>
            <ac:cxnSpMk id="35" creationId="{7CF67ECC-797A-4CA0-87E3-36046649860E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40" creationId="{4436E0F2-A64B-471E-93C0-8DFE08CC57C8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42" creationId="{DC1E3AB1-2A8C-4607-9FAE-D8BDB280FE1A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44" creationId="{26D66059-832F-40B6-A35F-F56C8F38A1E7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46" creationId="{A515E2ED-7EA9-448D-83FA-54C3DF9723BD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48" creationId="{20595356-EABD-4767-AC9D-EA21FF115EC0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50" creationId="{28CD9F06-9628-469C-B788-A894E3E08281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52" creationId="{8550A431-0B61-421B-B4B7-24C0CFF0F938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56" creationId="{8C1DF613-CD5C-4D37-9F6C-843AFBBBDEF2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37.196" v="72"/>
          <ac:cxnSpMkLst>
            <pc:docMk/>
            <pc:sldMk cId="3351439039" sldId="256"/>
            <ac:cxnSpMk id="58" creationId="{8CB56F5D-A737-4E56-BCDD-0F992B89C804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0" creationId="{4436E0F2-A64B-471E-93C0-8DFE08CC57C8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1" creationId="{DC1E3AB1-2A8C-4607-9FAE-D8BDB280FE1A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2" creationId="{26D66059-832F-40B6-A35F-F56C8F38A1E7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3" creationId="{A515E2ED-7EA9-448D-83FA-54C3DF9723BD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4" creationId="{20595356-EABD-4767-AC9D-EA21FF115EC0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5" creationId="{28CD9F06-9628-469C-B788-A894E3E08281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6" creationId="{8550A431-0B61-421B-B4B7-24C0CFF0F938}"/>
          </ac:cxnSpMkLst>
        </pc:cxnChg>
        <pc:cxnChg chg="add del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68" creationId="{13AC671C-E66F-43C5-A66A-C477339DD232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73" creationId="{4436E0F2-A64B-471E-93C0-8DFE08CC57C8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75" creationId="{DC1E3AB1-2A8C-4607-9FAE-D8BDB280FE1A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77" creationId="{26D66059-832F-40B6-A35F-F56C8F38A1E7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79" creationId="{A515E2ED-7EA9-448D-83FA-54C3DF9723BD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81" creationId="{20595356-EABD-4767-AC9D-EA21FF115EC0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83" creationId="{28CD9F06-9628-469C-B788-A894E3E08281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85" creationId="{8550A431-0B61-421B-B4B7-24C0CFF0F938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50.571" v="78"/>
          <ac:cxnSpMkLst>
            <pc:docMk/>
            <pc:sldMk cId="3351439039" sldId="256"/>
            <ac:cxnSpMk id="89" creationId="{13AC671C-E66F-43C5-A66A-C477339DD232}"/>
          </ac:cxnSpMkLst>
        </pc:cxnChg>
      </pc:sldChg>
      <pc:sldChg chg="addSp delSp modSp new del">
        <pc:chgData name="Hannah Willemsen" userId="S::q096404@quadraam.nl::af1c0de0-108c-47e7-8bf0-e3cfa51d6c4f" providerId="AD" clId="Web-{B1B83ACA-4F7F-448A-8F44-E2742863B40A}" dt="2023-12-19T13:40:19.959" v="59"/>
        <pc:sldMkLst>
          <pc:docMk/>
          <pc:sldMk cId="3891874855" sldId="257"/>
        </pc:sldMkLst>
        <pc:spChg chg="mod">
          <ac:chgData name="Hannah Willemsen" userId="S::q096404@quadraam.nl::af1c0de0-108c-47e7-8bf0-e3cfa51d6c4f" providerId="AD" clId="Web-{B1B83ACA-4F7F-448A-8F44-E2742863B40A}" dt="2023-12-19T13:38:04.207" v="18" actId="20577"/>
          <ac:spMkLst>
            <pc:docMk/>
            <pc:sldMk cId="3891874855" sldId="257"/>
            <ac:spMk id="2" creationId="{2A68302C-4184-AF15-3F08-6DD6B00FA652}"/>
          </ac:spMkLst>
        </pc:spChg>
        <pc:spChg chg="mod">
          <ac:chgData name="Hannah Willemsen" userId="S::q096404@quadraam.nl::af1c0de0-108c-47e7-8bf0-e3cfa51d6c4f" providerId="AD" clId="Web-{B1B83ACA-4F7F-448A-8F44-E2742863B40A}" dt="2023-12-19T13:37:06.534" v="15" actId="20577"/>
          <ac:spMkLst>
            <pc:docMk/>
            <pc:sldMk cId="3891874855" sldId="257"/>
            <ac:spMk id="3" creationId="{D82129C4-5662-6A5A-976F-D6A63D75D252}"/>
          </ac:spMkLst>
        </pc:spChg>
        <pc:picChg chg="add del mod">
          <ac:chgData name="Hannah Willemsen" userId="S::q096404@quadraam.nl::af1c0de0-108c-47e7-8bf0-e3cfa51d6c4f" providerId="AD" clId="Web-{B1B83ACA-4F7F-448A-8F44-E2742863B40A}" dt="2023-12-19T13:38:57.677" v="32"/>
          <ac:picMkLst>
            <pc:docMk/>
            <pc:sldMk cId="3891874855" sldId="257"/>
            <ac:picMk id="4" creationId="{496F344D-7015-2FED-89BB-AE86D484A001}"/>
          </ac:picMkLst>
        </pc:picChg>
      </pc:sldChg>
      <pc:sldChg chg="addSp modSp new del mod setBg">
        <pc:chgData name="Hannah Willemsen" userId="S::q096404@quadraam.nl::af1c0de0-108c-47e7-8bf0-e3cfa51d6c4f" providerId="AD" clId="Web-{B1B83ACA-4F7F-448A-8F44-E2742863B40A}" dt="2023-12-19T14:02:04.326" v="306"/>
        <pc:sldMkLst>
          <pc:docMk/>
          <pc:sldMk cId="4201153158" sldId="257"/>
        </pc:sldMkLst>
        <pc:spChg chg="mod">
          <ac:chgData name="Hannah Willemsen" userId="S::q096404@quadraam.nl::af1c0de0-108c-47e7-8bf0-e3cfa51d6c4f" providerId="AD" clId="Web-{B1B83ACA-4F7F-448A-8F44-E2742863B40A}" dt="2023-12-19T13:42:22.321" v="70"/>
          <ac:spMkLst>
            <pc:docMk/>
            <pc:sldMk cId="4201153158" sldId="257"/>
            <ac:spMk id="2" creationId="{E7728D79-812F-A3C0-BC2C-9424627E9F24}"/>
          </ac:spMkLst>
        </pc:spChg>
        <pc:spChg chg="mod">
          <ac:chgData name="Hannah Willemsen" userId="S::q096404@quadraam.nl::af1c0de0-108c-47e7-8bf0-e3cfa51d6c4f" providerId="AD" clId="Web-{B1B83ACA-4F7F-448A-8F44-E2742863B40A}" dt="2023-12-19T13:58:17.728" v="162" actId="20577"/>
          <ac:spMkLst>
            <pc:docMk/>
            <pc:sldMk cId="4201153158" sldId="257"/>
            <ac:spMk id="3" creationId="{107DD21D-26BF-324C-2C3D-1D9E5AB60976}"/>
          </ac:spMkLst>
        </pc:spChg>
        <pc:spChg chg="add">
          <ac:chgData name="Hannah Willemsen" userId="S::q096404@quadraam.nl::af1c0de0-108c-47e7-8bf0-e3cfa51d6c4f" providerId="AD" clId="Web-{B1B83ACA-4F7F-448A-8F44-E2742863B40A}" dt="2023-12-19T13:42:22.321" v="70"/>
          <ac:spMkLst>
            <pc:docMk/>
            <pc:sldMk cId="4201153158" sldId="257"/>
            <ac:spMk id="23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42:22.321" v="70"/>
          <ac:picMkLst>
            <pc:docMk/>
            <pc:sldMk cId="4201153158" sldId="257"/>
            <ac:picMk id="4" creationId="{514EBDA6-2CEF-19C5-D7BE-C5480E4D3BA5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9" creationId="{4436E0F2-A64B-471E-93C0-8DFE08CC57C8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11" creationId="{DC1E3AB1-2A8C-4607-9FAE-D8BDB280FE1A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13" creationId="{26D66059-832F-40B6-A35F-F56C8F38A1E7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15" creationId="{A515E2ED-7EA9-448D-83FA-54C3DF9723BD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17" creationId="{20595356-EABD-4767-AC9D-EA21FF115EC0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19" creationId="{28CD9F06-9628-469C-B788-A894E3E08281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21" creationId="{8550A431-0B61-421B-B4B7-24C0CFF0F938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3:42:22.321" v="70"/>
          <ac:cxnSpMkLst>
            <pc:docMk/>
            <pc:sldMk cId="4201153158" sldId="257"/>
            <ac:cxnSpMk id="25" creationId="{13AC671C-E66F-43C5-A66A-C477339DD232}"/>
          </ac:cxnSpMkLst>
        </pc:cxnChg>
      </pc:sldChg>
      <pc:sldChg chg="addSp delSp modSp new mod ord setBg">
        <pc:chgData name="Hannah Willemsen" userId="S::q096404@quadraam.nl::af1c0de0-108c-47e7-8bf0-e3cfa51d6c4f" providerId="AD" clId="Web-{B1B83ACA-4F7F-448A-8F44-E2742863B40A}" dt="2023-12-19T14:01:39.201" v="294"/>
        <pc:sldMkLst>
          <pc:docMk/>
          <pc:sldMk cId="4123343040" sldId="258"/>
        </pc:sldMkLst>
        <pc:spChg chg="mod">
          <ac:chgData name="Hannah Willemsen" userId="S::q096404@quadraam.nl::af1c0de0-108c-47e7-8bf0-e3cfa51d6c4f" providerId="AD" clId="Web-{B1B83ACA-4F7F-448A-8F44-E2742863B40A}" dt="2023-12-19T14:00:04.027" v="188" actId="20577"/>
          <ac:spMkLst>
            <pc:docMk/>
            <pc:sldMk cId="4123343040" sldId="258"/>
            <ac:spMk id="2" creationId="{658EC8AA-6F69-E638-CC14-D36B46722375}"/>
          </ac:spMkLst>
        </pc:spChg>
        <pc:spChg chg="mod">
          <ac:chgData name="Hannah Willemsen" userId="S::q096404@quadraam.nl::af1c0de0-108c-47e7-8bf0-e3cfa51d6c4f" providerId="AD" clId="Web-{B1B83ACA-4F7F-448A-8F44-E2742863B40A}" dt="2023-12-19T14:01:37.904" v="293"/>
          <ac:spMkLst>
            <pc:docMk/>
            <pc:sldMk cId="4123343040" sldId="258"/>
            <ac:spMk id="3" creationId="{8E9707C7-150E-1CC6-A947-B63F312AA082}"/>
          </ac:spMkLst>
        </pc:spChg>
        <pc:spChg chg="add del">
          <ac:chgData name="Hannah Willemsen" userId="S::q096404@quadraam.nl::af1c0de0-108c-47e7-8bf0-e3cfa51d6c4f" providerId="AD" clId="Web-{B1B83ACA-4F7F-448A-8F44-E2742863B40A}" dt="2023-12-19T14:01:37.904" v="293"/>
          <ac:spMkLst>
            <pc:docMk/>
            <pc:sldMk cId="4123343040" sldId="258"/>
            <ac:spMk id="9" creationId="{8B2BAECB-35E2-4DD9-8B8C-22D215DD0C10}"/>
          </ac:spMkLst>
        </pc:spChg>
        <pc:spChg chg="add">
          <ac:chgData name="Hannah Willemsen" userId="S::q096404@quadraam.nl::af1c0de0-108c-47e7-8bf0-e3cfa51d6c4f" providerId="AD" clId="Web-{B1B83ACA-4F7F-448A-8F44-E2742863B40A}" dt="2023-12-19T14:01:37.904" v="293"/>
          <ac:spMkLst>
            <pc:docMk/>
            <pc:sldMk cId="4123343040" sldId="258"/>
            <ac:spMk id="16" creationId="{8B2BAECB-35E2-4DD9-8B8C-22D215DD0C10}"/>
          </ac:spMkLst>
        </pc:spChg>
        <pc:picChg chg="add del mod ord">
          <ac:chgData name="Hannah Willemsen" userId="S::q096404@quadraam.nl::af1c0de0-108c-47e7-8bf0-e3cfa51d6c4f" providerId="AD" clId="Web-{B1B83ACA-4F7F-448A-8F44-E2742863B40A}" dt="2023-12-19T14:01:33.669" v="291"/>
          <ac:picMkLst>
            <pc:docMk/>
            <pc:sldMk cId="4123343040" sldId="258"/>
            <ac:picMk id="4" creationId="{5E501A9C-C16C-66C8-3389-65A9F9C60C17}"/>
          </ac:picMkLst>
        </pc:picChg>
        <pc:picChg chg="add ord">
          <ac:chgData name="Hannah Willemsen" userId="S::q096404@quadraam.nl::af1c0de0-108c-47e7-8bf0-e3cfa51d6c4f" providerId="AD" clId="Web-{B1B83ACA-4F7F-448A-8F44-E2742863B40A}" dt="2023-12-19T14:01:37.904" v="293"/>
          <ac:picMkLst>
            <pc:docMk/>
            <pc:sldMk cId="4123343040" sldId="258"/>
            <ac:picMk id="6" creationId="{20ED77FA-B099-11EF-72FB-2577266EDE95}"/>
          </ac:picMkLst>
        </pc:picChg>
        <pc:cxnChg chg="add del">
          <ac:chgData name="Hannah Willemsen" userId="S::q096404@quadraam.nl::af1c0de0-108c-47e7-8bf0-e3cfa51d6c4f" providerId="AD" clId="Web-{B1B83ACA-4F7F-448A-8F44-E2742863B40A}" dt="2023-12-19T14:01:37.904" v="293"/>
          <ac:cxnSpMkLst>
            <pc:docMk/>
            <pc:sldMk cId="4123343040" sldId="258"/>
            <ac:cxnSpMk id="11" creationId="{13AC671C-E66F-43C5-A66A-C477339DD232}"/>
          </ac:cxnSpMkLst>
        </pc:cxnChg>
        <pc:cxnChg chg="add">
          <ac:chgData name="Hannah Willemsen" userId="S::q096404@quadraam.nl::af1c0de0-108c-47e7-8bf0-e3cfa51d6c4f" providerId="AD" clId="Web-{B1B83ACA-4F7F-448A-8F44-E2742863B40A}" dt="2023-12-19T14:01:37.904" v="293"/>
          <ac:cxnSpMkLst>
            <pc:docMk/>
            <pc:sldMk cId="4123343040" sldId="258"/>
            <ac:cxnSpMk id="18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3:45:26.902" v="97"/>
        <pc:sldMkLst>
          <pc:docMk/>
          <pc:sldMk cId="3984002302" sldId="259"/>
        </pc:sldMkLst>
        <pc:spChg chg="mod">
          <ac:chgData name="Hannah Willemsen" userId="S::q096404@quadraam.nl::af1c0de0-108c-47e7-8bf0-e3cfa51d6c4f" providerId="AD" clId="Web-{B1B83ACA-4F7F-448A-8F44-E2742863B40A}" dt="2023-12-19T13:45:26.902" v="97"/>
          <ac:spMkLst>
            <pc:docMk/>
            <pc:sldMk cId="3984002302" sldId="259"/>
            <ac:spMk id="2" creationId="{8D1973BF-4F24-1FB3-BF45-4823817ABC33}"/>
          </ac:spMkLst>
        </pc:spChg>
        <pc:spChg chg="mod">
          <ac:chgData name="Hannah Willemsen" userId="S::q096404@quadraam.nl::af1c0de0-108c-47e7-8bf0-e3cfa51d6c4f" providerId="AD" clId="Web-{B1B83ACA-4F7F-448A-8F44-E2742863B40A}" dt="2023-12-19T13:45:26.902" v="97"/>
          <ac:spMkLst>
            <pc:docMk/>
            <pc:sldMk cId="3984002302" sldId="259"/>
            <ac:spMk id="3" creationId="{8CDBE7F7-4661-BFE5-4988-EC4F11801801}"/>
          </ac:spMkLst>
        </pc:spChg>
        <pc:spChg chg="add">
          <ac:chgData name="Hannah Willemsen" userId="S::q096404@quadraam.nl::af1c0de0-108c-47e7-8bf0-e3cfa51d6c4f" providerId="AD" clId="Web-{B1B83ACA-4F7F-448A-8F44-E2742863B40A}" dt="2023-12-19T13:45:26.902" v="97"/>
          <ac:spMkLst>
            <pc:docMk/>
            <pc:sldMk cId="3984002302" sldId="259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45:26.902" v="97"/>
          <ac:picMkLst>
            <pc:docMk/>
            <pc:sldMk cId="3984002302" sldId="259"/>
            <ac:picMk id="4" creationId="{0D92A8A4-5620-505D-EC85-605CC30A3428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45:26.902" v="97"/>
          <ac:cxnSpMkLst>
            <pc:docMk/>
            <pc:sldMk cId="3984002302" sldId="259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3:46:27.497" v="104"/>
        <pc:sldMkLst>
          <pc:docMk/>
          <pc:sldMk cId="1088601028" sldId="260"/>
        </pc:sldMkLst>
        <pc:spChg chg="mod">
          <ac:chgData name="Hannah Willemsen" userId="S::q096404@quadraam.nl::af1c0de0-108c-47e7-8bf0-e3cfa51d6c4f" providerId="AD" clId="Web-{B1B83ACA-4F7F-448A-8F44-E2742863B40A}" dt="2023-12-19T13:46:27.497" v="104"/>
          <ac:spMkLst>
            <pc:docMk/>
            <pc:sldMk cId="1088601028" sldId="260"/>
            <ac:spMk id="2" creationId="{2BFBAF41-69DD-31CE-4FC4-37EB42C3917F}"/>
          </ac:spMkLst>
        </pc:spChg>
        <pc:spChg chg="mod">
          <ac:chgData name="Hannah Willemsen" userId="S::q096404@quadraam.nl::af1c0de0-108c-47e7-8bf0-e3cfa51d6c4f" providerId="AD" clId="Web-{B1B83ACA-4F7F-448A-8F44-E2742863B40A}" dt="2023-12-19T13:46:27.497" v="104"/>
          <ac:spMkLst>
            <pc:docMk/>
            <pc:sldMk cId="1088601028" sldId="260"/>
            <ac:spMk id="3" creationId="{B4F3902D-ACF4-AC16-73AE-A3297B50BC38}"/>
          </ac:spMkLst>
        </pc:spChg>
        <pc:spChg chg="add">
          <ac:chgData name="Hannah Willemsen" userId="S::q096404@quadraam.nl::af1c0de0-108c-47e7-8bf0-e3cfa51d6c4f" providerId="AD" clId="Web-{B1B83ACA-4F7F-448A-8F44-E2742863B40A}" dt="2023-12-19T13:46:27.497" v="104"/>
          <ac:spMkLst>
            <pc:docMk/>
            <pc:sldMk cId="1088601028" sldId="260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46:27.497" v="104"/>
          <ac:picMkLst>
            <pc:docMk/>
            <pc:sldMk cId="1088601028" sldId="260"/>
            <ac:picMk id="4" creationId="{C88EA31C-4AD7-FFE9-5A10-982EB0140FD9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46:27.497" v="104"/>
          <ac:cxnSpMkLst>
            <pc:docMk/>
            <pc:sldMk cId="1088601028" sldId="260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3:47:22.186" v="113"/>
        <pc:sldMkLst>
          <pc:docMk/>
          <pc:sldMk cId="2568421279" sldId="261"/>
        </pc:sldMkLst>
        <pc:spChg chg="mod">
          <ac:chgData name="Hannah Willemsen" userId="S::q096404@quadraam.nl::af1c0de0-108c-47e7-8bf0-e3cfa51d6c4f" providerId="AD" clId="Web-{B1B83ACA-4F7F-448A-8F44-E2742863B40A}" dt="2023-12-19T13:47:22.186" v="113"/>
          <ac:spMkLst>
            <pc:docMk/>
            <pc:sldMk cId="2568421279" sldId="261"/>
            <ac:spMk id="2" creationId="{042D15AB-3BE3-5404-E761-AC8E51BC6515}"/>
          </ac:spMkLst>
        </pc:spChg>
        <pc:spChg chg="mod">
          <ac:chgData name="Hannah Willemsen" userId="S::q096404@quadraam.nl::af1c0de0-108c-47e7-8bf0-e3cfa51d6c4f" providerId="AD" clId="Web-{B1B83ACA-4F7F-448A-8F44-E2742863B40A}" dt="2023-12-19T13:47:22.186" v="113"/>
          <ac:spMkLst>
            <pc:docMk/>
            <pc:sldMk cId="2568421279" sldId="261"/>
            <ac:spMk id="3" creationId="{8A67819F-B959-59F8-6FC2-2D46210DC9FF}"/>
          </ac:spMkLst>
        </pc:spChg>
        <pc:spChg chg="add">
          <ac:chgData name="Hannah Willemsen" userId="S::q096404@quadraam.nl::af1c0de0-108c-47e7-8bf0-e3cfa51d6c4f" providerId="AD" clId="Web-{B1B83ACA-4F7F-448A-8F44-E2742863B40A}" dt="2023-12-19T13:47:22.186" v="113"/>
          <ac:spMkLst>
            <pc:docMk/>
            <pc:sldMk cId="2568421279" sldId="261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47:22.186" v="113"/>
          <ac:picMkLst>
            <pc:docMk/>
            <pc:sldMk cId="2568421279" sldId="261"/>
            <ac:picMk id="4" creationId="{06284221-B0E9-7193-F76C-3B8D9F787610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47:22.186" v="113"/>
          <ac:cxnSpMkLst>
            <pc:docMk/>
            <pc:sldMk cId="2568421279" sldId="261"/>
            <ac:cxnSpMk id="11" creationId="{13AC671C-E66F-43C5-A66A-C477339DD232}"/>
          </ac:cxnSpMkLst>
        </pc:cxnChg>
      </pc:sldChg>
      <pc:sldChg chg="addSp delSp modSp new mod setBg">
        <pc:chgData name="Hannah Willemsen" userId="S::q096404@quadraam.nl::af1c0de0-108c-47e7-8bf0-e3cfa51d6c4f" providerId="AD" clId="Web-{B1B83ACA-4F7F-448A-8F44-E2742863B40A}" dt="2023-12-19T13:52:30.175" v="124"/>
        <pc:sldMkLst>
          <pc:docMk/>
          <pc:sldMk cId="2659586772" sldId="262"/>
        </pc:sldMkLst>
        <pc:spChg chg="mod">
          <ac:chgData name="Hannah Willemsen" userId="S::q096404@quadraam.nl::af1c0de0-108c-47e7-8bf0-e3cfa51d6c4f" providerId="AD" clId="Web-{B1B83ACA-4F7F-448A-8F44-E2742863B40A}" dt="2023-12-19T13:52:30.175" v="124"/>
          <ac:spMkLst>
            <pc:docMk/>
            <pc:sldMk cId="2659586772" sldId="262"/>
            <ac:spMk id="2" creationId="{9B37A5F1-CAE2-4BB7-A58F-6C3225D46B57}"/>
          </ac:spMkLst>
        </pc:spChg>
        <pc:spChg chg="mod">
          <ac:chgData name="Hannah Willemsen" userId="S::q096404@quadraam.nl::af1c0de0-108c-47e7-8bf0-e3cfa51d6c4f" providerId="AD" clId="Web-{B1B83ACA-4F7F-448A-8F44-E2742863B40A}" dt="2023-12-19T13:52:30.175" v="124"/>
          <ac:spMkLst>
            <pc:docMk/>
            <pc:sldMk cId="2659586772" sldId="262"/>
            <ac:spMk id="3" creationId="{D1466137-FE0A-4F0F-B10D-7276B948F82F}"/>
          </ac:spMkLst>
        </pc:spChg>
        <pc:spChg chg="add">
          <ac:chgData name="Hannah Willemsen" userId="S::q096404@quadraam.nl::af1c0de0-108c-47e7-8bf0-e3cfa51d6c4f" providerId="AD" clId="Web-{B1B83ACA-4F7F-448A-8F44-E2742863B40A}" dt="2023-12-19T13:52:30.175" v="124"/>
          <ac:spMkLst>
            <pc:docMk/>
            <pc:sldMk cId="2659586772" sldId="262"/>
            <ac:spMk id="11" creationId="{8B2BAECB-35E2-4DD9-8B8C-22D215DD0C10}"/>
          </ac:spMkLst>
        </pc:spChg>
        <pc:picChg chg="add del mod">
          <ac:chgData name="Hannah Willemsen" userId="S::q096404@quadraam.nl::af1c0de0-108c-47e7-8bf0-e3cfa51d6c4f" providerId="AD" clId="Web-{B1B83ACA-4F7F-448A-8F44-E2742863B40A}" dt="2023-12-19T13:51:15.080" v="120"/>
          <ac:picMkLst>
            <pc:docMk/>
            <pc:sldMk cId="2659586772" sldId="262"/>
            <ac:picMk id="4" creationId="{DF8C3119-9789-0AB1-C8E2-4AB65F42CDC0}"/>
          </ac:picMkLst>
        </pc:picChg>
        <pc:picChg chg="add del mod">
          <ac:chgData name="Hannah Willemsen" userId="S::q096404@quadraam.nl::af1c0de0-108c-47e7-8bf0-e3cfa51d6c4f" providerId="AD" clId="Web-{B1B83ACA-4F7F-448A-8F44-E2742863B40A}" dt="2023-12-19T13:52:18.050" v="122"/>
          <ac:picMkLst>
            <pc:docMk/>
            <pc:sldMk cId="2659586772" sldId="262"/>
            <ac:picMk id="5" creationId="{1B734A26-8FB5-A13E-3FC8-DD081ED5E162}"/>
          </ac:picMkLst>
        </pc:picChg>
        <pc:picChg chg="add mod ord">
          <ac:chgData name="Hannah Willemsen" userId="S::q096404@quadraam.nl::af1c0de0-108c-47e7-8bf0-e3cfa51d6c4f" providerId="AD" clId="Web-{B1B83ACA-4F7F-448A-8F44-E2742863B40A}" dt="2023-12-19T13:52:30.175" v="124"/>
          <ac:picMkLst>
            <pc:docMk/>
            <pc:sldMk cId="2659586772" sldId="262"/>
            <ac:picMk id="6" creationId="{30903BB9-1EB4-1882-1968-4F79758828E2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52:30.175" v="124"/>
          <ac:cxnSpMkLst>
            <pc:docMk/>
            <pc:sldMk cId="2659586772" sldId="262"/>
            <ac:cxnSpMk id="13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3:54:00.958" v="135"/>
        <pc:sldMkLst>
          <pc:docMk/>
          <pc:sldMk cId="693915439" sldId="263"/>
        </pc:sldMkLst>
        <pc:spChg chg="mod">
          <ac:chgData name="Hannah Willemsen" userId="S::q096404@quadraam.nl::af1c0de0-108c-47e7-8bf0-e3cfa51d6c4f" providerId="AD" clId="Web-{B1B83ACA-4F7F-448A-8F44-E2742863B40A}" dt="2023-12-19T13:54:00.958" v="135"/>
          <ac:spMkLst>
            <pc:docMk/>
            <pc:sldMk cId="693915439" sldId="263"/>
            <ac:spMk id="2" creationId="{F6ADBD5F-F509-F926-FE8E-EDD7893E32A5}"/>
          </ac:spMkLst>
        </pc:spChg>
        <pc:spChg chg="mod">
          <ac:chgData name="Hannah Willemsen" userId="S::q096404@quadraam.nl::af1c0de0-108c-47e7-8bf0-e3cfa51d6c4f" providerId="AD" clId="Web-{B1B83ACA-4F7F-448A-8F44-E2742863B40A}" dt="2023-12-19T13:54:00.958" v="135"/>
          <ac:spMkLst>
            <pc:docMk/>
            <pc:sldMk cId="693915439" sldId="263"/>
            <ac:spMk id="3" creationId="{969E8B1B-7F57-E6D1-0A43-A8FDD88CFBB9}"/>
          </ac:spMkLst>
        </pc:spChg>
        <pc:spChg chg="add">
          <ac:chgData name="Hannah Willemsen" userId="S::q096404@quadraam.nl::af1c0de0-108c-47e7-8bf0-e3cfa51d6c4f" providerId="AD" clId="Web-{B1B83ACA-4F7F-448A-8F44-E2742863B40A}" dt="2023-12-19T13:54:00.958" v="135"/>
          <ac:spMkLst>
            <pc:docMk/>
            <pc:sldMk cId="693915439" sldId="263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54:00.958" v="135"/>
          <ac:picMkLst>
            <pc:docMk/>
            <pc:sldMk cId="693915439" sldId="263"/>
            <ac:picMk id="4" creationId="{1C9886F4-FB22-8BB3-F899-A8C5412FC5C6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54:00.958" v="135"/>
          <ac:cxnSpMkLst>
            <pc:docMk/>
            <pc:sldMk cId="693915439" sldId="263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3:54:54.819" v="148"/>
        <pc:sldMkLst>
          <pc:docMk/>
          <pc:sldMk cId="2807215624" sldId="264"/>
        </pc:sldMkLst>
        <pc:spChg chg="mod">
          <ac:chgData name="Hannah Willemsen" userId="S::q096404@quadraam.nl::af1c0de0-108c-47e7-8bf0-e3cfa51d6c4f" providerId="AD" clId="Web-{B1B83ACA-4F7F-448A-8F44-E2742863B40A}" dt="2023-12-19T13:54:54.819" v="148"/>
          <ac:spMkLst>
            <pc:docMk/>
            <pc:sldMk cId="2807215624" sldId="264"/>
            <ac:spMk id="2" creationId="{967B5EBF-9158-FD4F-6A55-5DCE1C79242A}"/>
          </ac:spMkLst>
        </pc:spChg>
        <pc:spChg chg="mod">
          <ac:chgData name="Hannah Willemsen" userId="S::q096404@quadraam.nl::af1c0de0-108c-47e7-8bf0-e3cfa51d6c4f" providerId="AD" clId="Web-{B1B83ACA-4F7F-448A-8F44-E2742863B40A}" dt="2023-12-19T13:54:54.819" v="148"/>
          <ac:spMkLst>
            <pc:docMk/>
            <pc:sldMk cId="2807215624" sldId="264"/>
            <ac:spMk id="3" creationId="{53465377-8FD6-674B-C684-FDA2028A7263}"/>
          </ac:spMkLst>
        </pc:spChg>
        <pc:spChg chg="add">
          <ac:chgData name="Hannah Willemsen" userId="S::q096404@quadraam.nl::af1c0de0-108c-47e7-8bf0-e3cfa51d6c4f" providerId="AD" clId="Web-{B1B83ACA-4F7F-448A-8F44-E2742863B40A}" dt="2023-12-19T13:54:54.819" v="148"/>
          <ac:spMkLst>
            <pc:docMk/>
            <pc:sldMk cId="2807215624" sldId="264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54:54.819" v="148"/>
          <ac:picMkLst>
            <pc:docMk/>
            <pc:sldMk cId="2807215624" sldId="264"/>
            <ac:picMk id="4" creationId="{31E93DD1-166A-2CE3-3FC9-C1057BADB61A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54:54.819" v="148"/>
          <ac:cxnSpMkLst>
            <pc:docMk/>
            <pc:sldMk cId="2807215624" sldId="264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3:57:00.711" v="157"/>
        <pc:sldMkLst>
          <pc:docMk/>
          <pc:sldMk cId="3461139526" sldId="265"/>
        </pc:sldMkLst>
        <pc:spChg chg="mod">
          <ac:chgData name="Hannah Willemsen" userId="S::q096404@quadraam.nl::af1c0de0-108c-47e7-8bf0-e3cfa51d6c4f" providerId="AD" clId="Web-{B1B83ACA-4F7F-448A-8F44-E2742863B40A}" dt="2023-12-19T13:57:00.711" v="157"/>
          <ac:spMkLst>
            <pc:docMk/>
            <pc:sldMk cId="3461139526" sldId="265"/>
            <ac:spMk id="2" creationId="{23916D4A-B4B1-7F87-6CFC-3E406C6676FD}"/>
          </ac:spMkLst>
        </pc:spChg>
        <pc:spChg chg="mod">
          <ac:chgData name="Hannah Willemsen" userId="S::q096404@quadraam.nl::af1c0de0-108c-47e7-8bf0-e3cfa51d6c4f" providerId="AD" clId="Web-{B1B83ACA-4F7F-448A-8F44-E2742863B40A}" dt="2023-12-19T13:57:00.711" v="157"/>
          <ac:spMkLst>
            <pc:docMk/>
            <pc:sldMk cId="3461139526" sldId="265"/>
            <ac:spMk id="3" creationId="{BBCC63F5-DA65-F8C0-CEF8-BF4926914CDC}"/>
          </ac:spMkLst>
        </pc:spChg>
        <pc:spChg chg="add">
          <ac:chgData name="Hannah Willemsen" userId="S::q096404@quadraam.nl::af1c0de0-108c-47e7-8bf0-e3cfa51d6c4f" providerId="AD" clId="Web-{B1B83ACA-4F7F-448A-8F44-E2742863B40A}" dt="2023-12-19T13:57:00.711" v="157"/>
          <ac:spMkLst>
            <pc:docMk/>
            <pc:sldMk cId="3461139526" sldId="265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3:57:00.711" v="157"/>
          <ac:picMkLst>
            <pc:docMk/>
            <pc:sldMk cId="3461139526" sldId="265"/>
            <ac:picMk id="4" creationId="{EEAB4E0B-053F-4293-DEFE-E8CACC313B0F}"/>
          </ac:picMkLst>
        </pc:picChg>
        <pc:cxnChg chg="add">
          <ac:chgData name="Hannah Willemsen" userId="S::q096404@quadraam.nl::af1c0de0-108c-47e7-8bf0-e3cfa51d6c4f" providerId="AD" clId="Web-{B1B83ACA-4F7F-448A-8F44-E2742863B40A}" dt="2023-12-19T13:57:00.711" v="157"/>
          <ac:cxnSpMkLst>
            <pc:docMk/>
            <pc:sldMk cId="3461139526" sldId="265"/>
            <ac:cxnSpMk id="11" creationId="{13AC671C-E66F-43C5-A66A-C477339DD232}"/>
          </ac:cxnSpMkLst>
        </pc:cxnChg>
      </pc:sldChg>
      <pc:sldChg chg="add replId">
        <pc:chgData name="Hannah Willemsen" userId="S::q096404@quadraam.nl::af1c0de0-108c-47e7-8bf0-e3cfa51d6c4f" providerId="AD" clId="Web-{B1B83ACA-4F7F-448A-8F44-E2742863B40A}" dt="2023-12-19T13:59:55.496" v="185"/>
        <pc:sldMkLst>
          <pc:docMk/>
          <pc:sldMk cId="34108149" sldId="266"/>
        </pc:sldMkLst>
      </pc:sldChg>
      <pc:sldChg chg="addSp delSp modSp add replId">
        <pc:chgData name="Hannah Willemsen" userId="S::q096404@quadraam.nl::af1c0de0-108c-47e7-8bf0-e3cfa51d6c4f" providerId="AD" clId="Web-{B1B83ACA-4F7F-448A-8F44-E2742863B40A}" dt="2023-12-19T14:02:02.545" v="305"/>
        <pc:sldMkLst>
          <pc:docMk/>
          <pc:sldMk cId="805090914" sldId="267"/>
        </pc:sldMkLst>
        <pc:spChg chg="mod">
          <ac:chgData name="Hannah Willemsen" userId="S::q096404@quadraam.nl::af1c0de0-108c-47e7-8bf0-e3cfa51d6c4f" providerId="AD" clId="Web-{B1B83ACA-4F7F-448A-8F44-E2742863B40A}" dt="2023-12-19T14:01:56.904" v="303" actId="20577"/>
          <ac:spMkLst>
            <pc:docMk/>
            <pc:sldMk cId="805090914" sldId="267"/>
            <ac:spMk id="2" creationId="{EF1F185C-82FC-75BB-DB5A-786308B9585C}"/>
          </ac:spMkLst>
        </pc:spChg>
        <pc:picChg chg="add">
          <ac:chgData name="Hannah Willemsen" userId="S::q096404@quadraam.nl::af1c0de0-108c-47e7-8bf0-e3cfa51d6c4f" providerId="AD" clId="Web-{B1B83ACA-4F7F-448A-8F44-E2742863B40A}" dt="2023-12-19T14:02:02.545" v="305"/>
          <ac:picMkLst>
            <pc:docMk/>
            <pc:sldMk cId="805090914" sldId="267"/>
            <ac:picMk id="5" creationId="{C43B1098-3045-7DB1-EF19-DADBD79CCC78}"/>
          </ac:picMkLst>
        </pc:picChg>
        <pc:picChg chg="del">
          <ac:chgData name="Hannah Willemsen" userId="S::q096404@quadraam.nl::af1c0de0-108c-47e7-8bf0-e3cfa51d6c4f" providerId="AD" clId="Web-{B1B83ACA-4F7F-448A-8F44-E2742863B40A}" dt="2023-12-19T14:02:01.857" v="304"/>
          <ac:picMkLst>
            <pc:docMk/>
            <pc:sldMk cId="805090914" sldId="267"/>
            <ac:picMk id="6" creationId="{5F3898D3-7D9E-C5DE-9FC4-FAFCA718B475}"/>
          </ac:picMkLst>
        </pc:picChg>
      </pc:sldChg>
      <pc:sldChg chg="addSp modSp new mod setBg">
        <pc:chgData name="Hannah Willemsen" userId="S::q096404@quadraam.nl::af1c0de0-108c-47e7-8bf0-e3cfa51d6c4f" providerId="AD" clId="Web-{B1B83ACA-4F7F-448A-8F44-E2742863B40A}" dt="2023-12-19T14:03:26.046" v="315"/>
        <pc:sldMkLst>
          <pc:docMk/>
          <pc:sldMk cId="3296412755" sldId="268"/>
        </pc:sldMkLst>
        <pc:spChg chg="mod">
          <ac:chgData name="Hannah Willemsen" userId="S::q096404@quadraam.nl::af1c0de0-108c-47e7-8bf0-e3cfa51d6c4f" providerId="AD" clId="Web-{B1B83ACA-4F7F-448A-8F44-E2742863B40A}" dt="2023-12-19T14:03:26.046" v="315"/>
          <ac:spMkLst>
            <pc:docMk/>
            <pc:sldMk cId="3296412755" sldId="268"/>
            <ac:spMk id="2" creationId="{0560B2F6-0CC5-1B16-9D84-21D9404D81C3}"/>
          </ac:spMkLst>
        </pc:spChg>
        <pc:spChg chg="mod">
          <ac:chgData name="Hannah Willemsen" userId="S::q096404@quadraam.nl::af1c0de0-108c-47e7-8bf0-e3cfa51d6c4f" providerId="AD" clId="Web-{B1B83ACA-4F7F-448A-8F44-E2742863B40A}" dt="2023-12-19T14:03:26.046" v="315"/>
          <ac:spMkLst>
            <pc:docMk/>
            <pc:sldMk cId="3296412755" sldId="268"/>
            <ac:spMk id="3" creationId="{4CB0FC6E-F1CC-05FE-F22B-9392E8364D89}"/>
          </ac:spMkLst>
        </pc:spChg>
        <pc:spChg chg="add">
          <ac:chgData name="Hannah Willemsen" userId="S::q096404@quadraam.nl::af1c0de0-108c-47e7-8bf0-e3cfa51d6c4f" providerId="AD" clId="Web-{B1B83ACA-4F7F-448A-8F44-E2742863B40A}" dt="2023-12-19T14:03:26.046" v="315"/>
          <ac:spMkLst>
            <pc:docMk/>
            <pc:sldMk cId="3296412755" sldId="268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4:03:26.046" v="315"/>
          <ac:picMkLst>
            <pc:docMk/>
            <pc:sldMk cId="3296412755" sldId="268"/>
            <ac:picMk id="4" creationId="{9C99FB6D-768F-25E2-5705-ADEBCA3E8BE6}"/>
          </ac:picMkLst>
        </pc:picChg>
        <pc:cxnChg chg="add">
          <ac:chgData name="Hannah Willemsen" userId="S::q096404@quadraam.nl::af1c0de0-108c-47e7-8bf0-e3cfa51d6c4f" providerId="AD" clId="Web-{B1B83ACA-4F7F-448A-8F44-E2742863B40A}" dt="2023-12-19T14:03:26.046" v="315"/>
          <ac:cxnSpMkLst>
            <pc:docMk/>
            <pc:sldMk cId="3296412755" sldId="268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4:04:13.047" v="322"/>
        <pc:sldMkLst>
          <pc:docMk/>
          <pc:sldMk cId="717706663" sldId="269"/>
        </pc:sldMkLst>
        <pc:spChg chg="mod">
          <ac:chgData name="Hannah Willemsen" userId="S::q096404@quadraam.nl::af1c0de0-108c-47e7-8bf0-e3cfa51d6c4f" providerId="AD" clId="Web-{B1B83ACA-4F7F-448A-8F44-E2742863B40A}" dt="2023-12-19T14:04:13.047" v="322"/>
          <ac:spMkLst>
            <pc:docMk/>
            <pc:sldMk cId="717706663" sldId="269"/>
            <ac:spMk id="2" creationId="{6A63F844-1381-1D5B-BB74-87B61E3E299C}"/>
          </ac:spMkLst>
        </pc:spChg>
        <pc:spChg chg="mod">
          <ac:chgData name="Hannah Willemsen" userId="S::q096404@quadraam.nl::af1c0de0-108c-47e7-8bf0-e3cfa51d6c4f" providerId="AD" clId="Web-{B1B83ACA-4F7F-448A-8F44-E2742863B40A}" dt="2023-12-19T14:04:13.047" v="322"/>
          <ac:spMkLst>
            <pc:docMk/>
            <pc:sldMk cId="717706663" sldId="269"/>
            <ac:spMk id="3" creationId="{876816DE-E538-A68F-B933-354305BC6019}"/>
          </ac:spMkLst>
        </pc:spChg>
        <pc:spChg chg="add">
          <ac:chgData name="Hannah Willemsen" userId="S::q096404@quadraam.nl::af1c0de0-108c-47e7-8bf0-e3cfa51d6c4f" providerId="AD" clId="Web-{B1B83ACA-4F7F-448A-8F44-E2742863B40A}" dt="2023-12-19T14:04:13.047" v="322"/>
          <ac:spMkLst>
            <pc:docMk/>
            <pc:sldMk cId="717706663" sldId="269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4:04:13.047" v="322"/>
          <ac:picMkLst>
            <pc:docMk/>
            <pc:sldMk cId="717706663" sldId="269"/>
            <ac:picMk id="4" creationId="{761D9C18-997E-140A-6A56-66599A84DDD8}"/>
          </ac:picMkLst>
        </pc:picChg>
        <pc:cxnChg chg="add">
          <ac:chgData name="Hannah Willemsen" userId="S::q096404@quadraam.nl::af1c0de0-108c-47e7-8bf0-e3cfa51d6c4f" providerId="AD" clId="Web-{B1B83ACA-4F7F-448A-8F44-E2742863B40A}" dt="2023-12-19T14:04:13.047" v="322"/>
          <ac:cxnSpMkLst>
            <pc:docMk/>
            <pc:sldMk cId="717706663" sldId="269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4:04:59.939" v="328"/>
        <pc:sldMkLst>
          <pc:docMk/>
          <pc:sldMk cId="1217794499" sldId="270"/>
        </pc:sldMkLst>
        <pc:spChg chg="mod">
          <ac:chgData name="Hannah Willemsen" userId="S::q096404@quadraam.nl::af1c0de0-108c-47e7-8bf0-e3cfa51d6c4f" providerId="AD" clId="Web-{B1B83ACA-4F7F-448A-8F44-E2742863B40A}" dt="2023-12-19T14:04:59.939" v="328"/>
          <ac:spMkLst>
            <pc:docMk/>
            <pc:sldMk cId="1217794499" sldId="270"/>
            <ac:spMk id="2" creationId="{59341BBD-2C26-B984-AA3A-1304025AC522}"/>
          </ac:spMkLst>
        </pc:spChg>
        <pc:spChg chg="mod">
          <ac:chgData name="Hannah Willemsen" userId="S::q096404@quadraam.nl::af1c0de0-108c-47e7-8bf0-e3cfa51d6c4f" providerId="AD" clId="Web-{B1B83ACA-4F7F-448A-8F44-E2742863B40A}" dt="2023-12-19T14:04:59.939" v="328"/>
          <ac:spMkLst>
            <pc:docMk/>
            <pc:sldMk cId="1217794499" sldId="270"/>
            <ac:spMk id="3" creationId="{AFE7531F-D796-B64A-A7D6-AAFD0BC3AFB4}"/>
          </ac:spMkLst>
        </pc:spChg>
        <pc:spChg chg="add">
          <ac:chgData name="Hannah Willemsen" userId="S::q096404@quadraam.nl::af1c0de0-108c-47e7-8bf0-e3cfa51d6c4f" providerId="AD" clId="Web-{B1B83ACA-4F7F-448A-8F44-E2742863B40A}" dt="2023-12-19T14:04:59.939" v="328"/>
          <ac:spMkLst>
            <pc:docMk/>
            <pc:sldMk cId="1217794499" sldId="270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4:04:59.939" v="328"/>
          <ac:picMkLst>
            <pc:docMk/>
            <pc:sldMk cId="1217794499" sldId="270"/>
            <ac:picMk id="4" creationId="{E1C2477C-5264-098A-1867-A6E9577B98F5}"/>
          </ac:picMkLst>
        </pc:picChg>
        <pc:cxnChg chg="add">
          <ac:chgData name="Hannah Willemsen" userId="S::q096404@quadraam.nl::af1c0de0-108c-47e7-8bf0-e3cfa51d6c4f" providerId="AD" clId="Web-{B1B83ACA-4F7F-448A-8F44-E2742863B40A}" dt="2023-12-19T14:04:59.939" v="328"/>
          <ac:cxnSpMkLst>
            <pc:docMk/>
            <pc:sldMk cId="1217794499" sldId="270"/>
            <ac:cxnSpMk id="11" creationId="{13AC671C-E66F-43C5-A66A-C477339DD232}"/>
          </ac:cxnSpMkLst>
        </pc:cxnChg>
      </pc:sldChg>
      <pc:sldChg chg="addSp modSp new mod setBg">
        <pc:chgData name="Hannah Willemsen" userId="S::q096404@quadraam.nl::af1c0de0-108c-47e7-8bf0-e3cfa51d6c4f" providerId="AD" clId="Web-{B1B83ACA-4F7F-448A-8F44-E2742863B40A}" dt="2023-12-19T14:06:09.737" v="336"/>
        <pc:sldMkLst>
          <pc:docMk/>
          <pc:sldMk cId="2328329868" sldId="271"/>
        </pc:sldMkLst>
        <pc:spChg chg="mod">
          <ac:chgData name="Hannah Willemsen" userId="S::q096404@quadraam.nl::af1c0de0-108c-47e7-8bf0-e3cfa51d6c4f" providerId="AD" clId="Web-{B1B83ACA-4F7F-448A-8F44-E2742863B40A}" dt="2023-12-19T14:06:09.737" v="336"/>
          <ac:spMkLst>
            <pc:docMk/>
            <pc:sldMk cId="2328329868" sldId="271"/>
            <ac:spMk id="2" creationId="{8BEB218A-7F85-6A56-42C8-2289EF4062B3}"/>
          </ac:spMkLst>
        </pc:spChg>
        <pc:spChg chg="mod">
          <ac:chgData name="Hannah Willemsen" userId="S::q096404@quadraam.nl::af1c0de0-108c-47e7-8bf0-e3cfa51d6c4f" providerId="AD" clId="Web-{B1B83ACA-4F7F-448A-8F44-E2742863B40A}" dt="2023-12-19T14:06:09.737" v="336"/>
          <ac:spMkLst>
            <pc:docMk/>
            <pc:sldMk cId="2328329868" sldId="271"/>
            <ac:spMk id="3" creationId="{2D28221B-D3DC-F46D-ABAC-6A5514C2E1ED}"/>
          </ac:spMkLst>
        </pc:spChg>
        <pc:spChg chg="add">
          <ac:chgData name="Hannah Willemsen" userId="S::q096404@quadraam.nl::af1c0de0-108c-47e7-8bf0-e3cfa51d6c4f" providerId="AD" clId="Web-{B1B83ACA-4F7F-448A-8F44-E2742863B40A}" dt="2023-12-19T14:06:09.737" v="336"/>
          <ac:spMkLst>
            <pc:docMk/>
            <pc:sldMk cId="2328329868" sldId="271"/>
            <ac:spMk id="9" creationId="{8B2BAECB-35E2-4DD9-8B8C-22D215DD0C10}"/>
          </ac:spMkLst>
        </pc:spChg>
        <pc:picChg chg="add mod ord">
          <ac:chgData name="Hannah Willemsen" userId="S::q096404@quadraam.nl::af1c0de0-108c-47e7-8bf0-e3cfa51d6c4f" providerId="AD" clId="Web-{B1B83ACA-4F7F-448A-8F44-E2742863B40A}" dt="2023-12-19T14:06:09.737" v="336"/>
          <ac:picMkLst>
            <pc:docMk/>
            <pc:sldMk cId="2328329868" sldId="271"/>
            <ac:picMk id="4" creationId="{2D17F5A0-2E95-5575-F3CE-63BF737BE60B}"/>
          </ac:picMkLst>
        </pc:picChg>
        <pc:cxnChg chg="add">
          <ac:chgData name="Hannah Willemsen" userId="S::q096404@quadraam.nl::af1c0de0-108c-47e7-8bf0-e3cfa51d6c4f" providerId="AD" clId="Web-{B1B83ACA-4F7F-448A-8F44-E2742863B40A}" dt="2023-12-19T14:06:09.737" v="336"/>
          <ac:cxnSpMkLst>
            <pc:docMk/>
            <pc:sldMk cId="2328329868" sldId="271"/>
            <ac:cxnSpMk id="11" creationId="{13AC671C-E66F-43C5-A66A-C477339DD232}"/>
          </ac:cxnSpMkLst>
        </pc:cxnChg>
      </pc:sldChg>
      <pc:sldMasterChg chg="del delSldLayout">
        <pc:chgData name="Hannah Willemsen" userId="S::q096404@quadraam.nl::af1c0de0-108c-47e7-8bf0-e3cfa51d6c4f" providerId="AD" clId="Web-{B1B83ACA-4F7F-448A-8F44-E2742863B40A}" dt="2023-12-19T13:36:27.799" v="0"/>
        <pc:sldMasterMkLst>
          <pc:docMk/>
          <pc:sldMasterMk cId="1710546820" sldId="2147483648"/>
        </pc:sldMasterMkLst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4249299040" sldId="2147483649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3885912252" sldId="2147483650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1843495715" sldId="2147483651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957811407" sldId="2147483652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4148315968" sldId="2147483653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1937782621" sldId="2147483654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3349604172" sldId="2147483655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2568389287" sldId="2147483656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84292403" sldId="2147483657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515967256" sldId="2147483658"/>
          </pc:sldLayoutMkLst>
        </pc:sldLayoutChg>
        <pc:sldLayoutChg chg="del">
          <pc:chgData name="Hannah Willemsen" userId="S::q096404@quadraam.nl::af1c0de0-108c-47e7-8bf0-e3cfa51d6c4f" providerId="AD" clId="Web-{B1B83ACA-4F7F-448A-8F44-E2742863B40A}" dt="2023-12-19T13:36:27.799" v="0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del addSldLayout delSldLayout modSldLayout">
        <pc:chgData name="Hannah Willemsen" userId="S::q096404@quadraam.nl::af1c0de0-108c-47e7-8bf0-e3cfa51d6c4f" providerId="AD" clId="Web-{B1B83ACA-4F7F-448A-8F44-E2742863B40A}" dt="2023-12-19T13:36:37.174" v="1"/>
        <pc:sldMasterMkLst>
          <pc:docMk/>
          <pc:sldMasterMk cId="2821077359" sldId="2147483660"/>
        </pc:sldMasterMkLst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544134476" sldId="2147483661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4282502012" sldId="2147483662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871385486" sldId="2147483663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4048464103" sldId="2147483664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2356560138" sldId="2147483665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3075120915" sldId="2147483666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3518638443" sldId="2147483667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2497777547" sldId="2147483668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1981991700" sldId="2147483669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638040376" sldId="2147483670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2692560140" sldId="2147483671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1861683720" sldId="2147483672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309673523" sldId="2147483673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834748822" sldId="2147483674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256943725" sldId="2147483675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698863322" sldId="2147483676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37.174" v="1"/>
          <pc:sldLayoutMkLst>
            <pc:docMk/>
            <pc:sldMasterMk cId="2821077359" sldId="2147483660"/>
            <pc:sldLayoutMk cId="2886230068" sldId="2147483677"/>
          </pc:sldLayoutMkLst>
        </pc:sldLayoutChg>
      </pc:sldMasterChg>
      <pc:sldMasterChg chg="add del addSldLayout delSldLayout modSldLayout">
        <pc:chgData name="Hannah Willemsen" userId="S::q096404@quadraam.nl::af1c0de0-108c-47e7-8bf0-e3cfa51d6c4f" providerId="AD" clId="Web-{B1B83ACA-4F7F-448A-8F44-E2742863B40A}" dt="2023-12-19T13:36:44.143" v="2"/>
        <pc:sldMasterMkLst>
          <pc:docMk/>
          <pc:sldMasterMk cId="982059239" sldId="2147483678"/>
        </pc:sldMasterMkLst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3904182506" sldId="2147483679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395035506" sldId="2147483680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3252649052" sldId="2147483681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1462448217" sldId="2147483682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2954755107" sldId="2147483683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1721019209" sldId="2147483684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2045068526" sldId="2147483685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2124189804" sldId="2147483686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1726487111" sldId="2147483687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3981402885" sldId="2147483688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4.143" v="2"/>
          <pc:sldLayoutMkLst>
            <pc:docMk/>
            <pc:sldMasterMk cId="982059239" sldId="2147483678"/>
            <pc:sldLayoutMk cId="3665377374" sldId="2147483689"/>
          </pc:sldLayoutMkLst>
        </pc:sldLayoutChg>
      </pc:sldMasterChg>
      <pc:sldMasterChg chg="add del addSldLayout delSldLayout modSldLayout">
        <pc:chgData name="Hannah Willemsen" userId="S::q096404@quadraam.nl::af1c0de0-108c-47e7-8bf0-e3cfa51d6c4f" providerId="AD" clId="Web-{B1B83ACA-4F7F-448A-8F44-E2742863B40A}" dt="2023-12-19T13:36:47.940" v="3"/>
        <pc:sldMasterMkLst>
          <pc:docMk/>
          <pc:sldMasterMk cId="696917529" sldId="2147483690"/>
        </pc:sldMasterMkLst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3691102978" sldId="2147483691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1916526630" sldId="2147483692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527314831" sldId="2147483693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3943625205" sldId="2147483694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4231787303" sldId="2147483695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3125782547" sldId="2147483696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1847184276" sldId="2147483697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1551470163" sldId="2147483698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893523040" sldId="2147483699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3096409548" sldId="2147483700"/>
          </pc:sldLayoutMkLst>
        </pc:sldLayoutChg>
        <pc:sldLayoutChg chg="add del mod replI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696917529" sldId="2147483690"/>
            <pc:sldLayoutMk cId="321779224" sldId="2147483701"/>
          </pc:sldLayoutMkLst>
        </pc:sldLayoutChg>
      </pc:sldMasterChg>
      <pc:sldMasterChg chg="add addSldLayout">
        <pc:chgData name="Hannah Willemsen" userId="S::q096404@quadraam.nl::af1c0de0-108c-47e7-8bf0-e3cfa51d6c4f" providerId="AD" clId="Web-{B1B83ACA-4F7F-448A-8F44-E2742863B40A}" dt="2023-12-19T13:36:47.940" v="3"/>
        <pc:sldMasterMkLst>
          <pc:docMk/>
          <pc:sldMasterMk cId="330589944" sldId="2147483715"/>
        </pc:sldMasterMkLst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1859092043" sldId="2147483704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1558032803" sldId="2147483705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74912166" sldId="2147483706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890859725" sldId="2147483707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1134904031" sldId="2147483708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1913750035" sldId="2147483709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1343882817" sldId="2147483710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3245003628" sldId="2147483711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568821332" sldId="2147483712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2571762093" sldId="2147483713"/>
          </pc:sldLayoutMkLst>
        </pc:sldLayoutChg>
        <pc:sldLayoutChg chg="add">
          <pc:chgData name="Hannah Willemsen" userId="S::q096404@quadraam.nl::af1c0de0-108c-47e7-8bf0-e3cfa51d6c4f" providerId="AD" clId="Web-{B1B83ACA-4F7F-448A-8F44-E2742863B40A}" dt="2023-12-19T13:36:47.940" v="3"/>
          <pc:sldLayoutMkLst>
            <pc:docMk/>
            <pc:sldMasterMk cId="330589944" sldId="2147483715"/>
            <pc:sldLayoutMk cId="2512129256" sldId="214748371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04" r:id="rId4"/>
    <p:sldLayoutId id="2147483705" r:id="rId5"/>
    <p:sldLayoutId id="2147483710" r:id="rId6"/>
    <p:sldLayoutId id="2147483706" r:id="rId7"/>
    <p:sldLayoutId id="2147483707" r:id="rId8"/>
    <p:sldLayoutId id="2147483708" r:id="rId9"/>
    <p:sldLayoutId id="2147483709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Zonnepanelen &amp; Wp | Dit zegt Wattpiek over het vermogen">
            <a:extLst>
              <a:ext uri="{FF2B5EF4-FFF2-40B4-BE49-F238E27FC236}">
                <a16:creationId xmlns:a16="http://schemas.microsoft.com/office/drawing/2014/main" id="{20ED77FA-B099-11EF-72FB-2577266ED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6" r="37238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EC8AA-6F69-E638-CC14-D36B4672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Zonnepanelen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07C7-150E-1CC6-A947-B63F312A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latin typeface="Calibri"/>
                <a:cs typeface="Calibri"/>
              </a:rPr>
              <a:t>Wat is een zonnepaneel?</a:t>
            </a:r>
            <a:endParaRPr lang="en-US"/>
          </a:p>
          <a:p>
            <a:r>
              <a:rPr lang="nl-NL" dirty="0">
                <a:latin typeface="Calibri"/>
                <a:cs typeface="Calibri"/>
              </a:rPr>
              <a:t>Hoe werkt een zonnepaneel?</a:t>
            </a:r>
          </a:p>
          <a:p>
            <a:r>
              <a:rPr lang="nl-NL" dirty="0">
                <a:latin typeface="Calibri"/>
                <a:cs typeface="Calibri"/>
              </a:rPr>
              <a:t>Wat vervangt een zonnepaneel?</a:t>
            </a:r>
          </a:p>
          <a:p>
            <a:r>
              <a:rPr lang="nl-NL" dirty="0">
                <a:latin typeface="Calibri"/>
                <a:cs typeface="Calibri"/>
              </a:rPr>
              <a:t>Waarvoor kun je een zonnepaneel gebruiken?</a:t>
            </a:r>
          </a:p>
          <a:p>
            <a:endParaRPr lang="nl-NL" dirty="0">
              <a:latin typeface="Calibri"/>
              <a:cs typeface="Calibri"/>
            </a:endParaRPr>
          </a:p>
          <a:p>
            <a:endParaRPr lang="nl-NL" dirty="0">
              <a:latin typeface="Calibri"/>
              <a:cs typeface="Calibri"/>
            </a:endParaRPr>
          </a:p>
          <a:p>
            <a:endParaRPr lang="nl-NL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Univers Condensed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34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sa deurborstel (tochtstrip) zelfklevend | Hauster">
            <a:extLst>
              <a:ext uri="{FF2B5EF4-FFF2-40B4-BE49-F238E27FC236}">
                <a16:creationId xmlns:a16="http://schemas.microsoft.com/office/drawing/2014/main" id="{EEAB4E0B-053F-4293-DEFE-E8CACC313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" r="1821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16D4A-B4B1-7F87-6CFC-3E406C66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tochtstrip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63F5-DA65-F8C0-CEF8-BF492691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Waar zorgt een tochtstrip voor?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Hoe kun je warmte beter in huis houden als het buiten koud is? Noem 2 voorbeelden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3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ergie besparen: verwarming in huis | Consumentenbond">
            <a:extLst>
              <a:ext uri="{FF2B5EF4-FFF2-40B4-BE49-F238E27FC236}">
                <a16:creationId xmlns:a16="http://schemas.microsoft.com/office/drawing/2014/main" id="{9C99FB6D-768F-25E2-5705-ADEBCA3E8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29" r="17539" b="-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0B2F6-0CC5-1B16-9D84-21D9404D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stadsverwarming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FC6E-F1CC-05FE-F22B-9392E836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Wat is een voordeel van stadsverwarming?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Wat is het verschil met een verwarming per huis en stadsverwarming?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1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euken inspiratie | Satink Keukens">
            <a:extLst>
              <a:ext uri="{FF2B5EF4-FFF2-40B4-BE49-F238E27FC236}">
                <a16:creationId xmlns:a16="http://schemas.microsoft.com/office/drawing/2014/main" id="{761D9C18-997E-140A-6A56-66599A84D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56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3F844-1381-1D5B-BB74-87B61E3E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keuken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16DE-E538-A68F-B933-354305BC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Welke drie energiebronnen gebruiken we in de keuken? En noem bij elke energiebron hoe je het kan besparen tijdens het koken.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70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fval en milieu | Gemeente Son en Breugel">
            <a:extLst>
              <a:ext uri="{FF2B5EF4-FFF2-40B4-BE49-F238E27FC236}">
                <a16:creationId xmlns:a16="http://schemas.microsoft.com/office/drawing/2014/main" id="{E1C2477C-5264-098A-1867-A6E9577B9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3" r="21486" b="-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41BBD-2C26-B984-AA3A-1304025A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afval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531F-D796-B64A-A7D6-AAFD0BC3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Noem 2 soorten afval waar we nu energie uit halen?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Leg in je eigen woorden uit waar het filmpje over gaat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9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eat Yourself! - TipToeTripping">
            <a:extLst>
              <a:ext uri="{FF2B5EF4-FFF2-40B4-BE49-F238E27FC236}">
                <a16:creationId xmlns:a16="http://schemas.microsoft.com/office/drawing/2014/main" id="{2D17F5A0-2E95-5575-F3CE-63BF737BE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5" r="27444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EB218A-7F85-6A56-42C8-2289EF40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/>
              <a:t>De auto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221B-D3DC-F46D-ABAC-6A5514C2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Wat zorgt ervoor dat de auto’s in het filmpje kunnen rijden?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Zou je zelf in zo een auto willen rijden als ze op de markt komen?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EFCF3-6266-4430-8E56-F2017C34A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55188E-72E0-A82F-CAA0-AD1C8A92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F185C-82FC-75BB-DB5A-786308B9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ENERGIE BRONNEN VAN DE TOEKOMST</a:t>
            </a:r>
            <a:endParaRPr lang="en-US" i="0" dirty="0">
              <a:ea typeface="+mj-lt"/>
              <a:cs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92AE8-7343-5DB0-79A8-E586C92E0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1801-A3F1-E0E1-0508-30051564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latin typeface="Calibri"/>
                <a:cs typeface="Calibri"/>
              </a:rPr>
              <a:t>Wat is een zonnepaneel?</a:t>
            </a:r>
            <a:endParaRPr lang="en-US"/>
          </a:p>
          <a:p>
            <a:r>
              <a:rPr lang="nl-NL" dirty="0">
                <a:latin typeface="Calibri"/>
                <a:cs typeface="Calibri"/>
              </a:rPr>
              <a:t>Hoe werkt een zonnepaneel?</a:t>
            </a:r>
          </a:p>
          <a:p>
            <a:r>
              <a:rPr lang="nl-NL" dirty="0">
                <a:latin typeface="Calibri"/>
                <a:cs typeface="Calibri"/>
              </a:rPr>
              <a:t>Wat vervangt een zonnepaneel?</a:t>
            </a:r>
          </a:p>
          <a:p>
            <a:r>
              <a:rPr lang="nl-NL" dirty="0">
                <a:latin typeface="Calibri"/>
                <a:cs typeface="Calibri"/>
              </a:rPr>
              <a:t>Waarvoor kun je een zonnepaneel gebruiken?</a:t>
            </a:r>
          </a:p>
          <a:p>
            <a:endParaRPr lang="nl-NL" dirty="0">
              <a:latin typeface="Calibri"/>
              <a:cs typeface="Calibri"/>
            </a:endParaRPr>
          </a:p>
          <a:p>
            <a:endParaRPr lang="nl-NL" dirty="0">
              <a:latin typeface="Calibri"/>
              <a:cs typeface="Calibri"/>
            </a:endParaRPr>
          </a:p>
          <a:p>
            <a:endParaRPr lang="nl-NL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Univers Condensed Light"/>
              <a:cs typeface="Calibri"/>
            </a:endParaRPr>
          </a:p>
        </p:txBody>
      </p:sp>
      <p:pic>
        <p:nvPicPr>
          <p:cNvPr id="5" name="Picture 4" descr="Twaalf bronnen › NetAnders">
            <a:extLst>
              <a:ext uri="{FF2B5EF4-FFF2-40B4-BE49-F238E27FC236}">
                <a16:creationId xmlns:a16="http://schemas.microsoft.com/office/drawing/2014/main" id="{C43B1098-3045-7DB1-EF19-DADBD79CC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57" r="19827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509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F427E-D00A-29F2-03B9-C55BEFA7A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2E3E4-8580-2C5B-50FD-CF8452CE2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uche kopen en plaatsen door de installateur uit Leiden">
            <a:extLst>
              <a:ext uri="{FF2B5EF4-FFF2-40B4-BE49-F238E27FC236}">
                <a16:creationId xmlns:a16="http://schemas.microsoft.com/office/drawing/2014/main" id="{6C1F14CF-6E27-1FF0-E72D-1F257E5FA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69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FCC5B-C51D-6C72-2AEC-6C3A2BD8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/>
              <a:t>De Douche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7FB234-A056-5E74-960E-2747AF0E7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78EFB-4EFB-6C7E-A33F-BD21F5196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Calibri"/>
                <a:cs typeface="Calibri"/>
              </a:rPr>
              <a:t>Wat zou er gebeuren als we elke dag maar 5 minuten zouden douchen?</a:t>
            </a:r>
            <a:endParaRPr lang="en-US" dirty="0">
              <a:latin typeface="Calibri"/>
              <a:cs typeface="Calibri"/>
            </a:endParaRPr>
          </a:p>
          <a:p>
            <a:r>
              <a:rPr lang="nl-NL" dirty="0">
                <a:latin typeface="Calibri"/>
                <a:cs typeface="Calibri"/>
              </a:rPr>
              <a:t>Hoeveel water gebruiken we gemiddeld met een douchebeurt?</a:t>
            </a:r>
            <a:endParaRPr lang="en-US" dirty="0">
              <a:latin typeface="Calibri"/>
              <a:cs typeface="Calibri"/>
            </a:endParaRPr>
          </a:p>
          <a:p>
            <a:r>
              <a:rPr lang="nl-NL" dirty="0">
                <a:latin typeface="Calibri"/>
                <a:cs typeface="Calibri"/>
              </a:rPr>
              <a:t>Welke twee dingen verbruik je tijdens het douchen?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s de was uit de wasdroger nog vochtig? Dit zijn mogelijke oorzaken (en  oplossingen) - MAX Vandaag">
            <a:extLst>
              <a:ext uri="{FF2B5EF4-FFF2-40B4-BE49-F238E27FC236}">
                <a16:creationId xmlns:a16="http://schemas.microsoft.com/office/drawing/2014/main" id="{0D92A8A4-5620-505D-EC85-605CC30A3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2" r="16759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973BF-4F24-1FB3-BF45-4823817A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wasdroger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E7F7-4661-BFE5-4988-EC4F1180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Hoeveel energie zou je besparen als je de wasdroger minder zou gebruiken?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Noem eens minimaal 10 verschillende apparaten die stroom verbruiken.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Wat zorgt ervoor dat de wasdroger zoveel energie verbruikt?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0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gionale Energie Strategieën verkijken zich op te kleine windturbines -  NWEA">
            <a:extLst>
              <a:ext uri="{FF2B5EF4-FFF2-40B4-BE49-F238E27FC236}">
                <a16:creationId xmlns:a16="http://schemas.microsoft.com/office/drawing/2014/main" id="{C88EA31C-4AD7-FFE9-5A10-982EB014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5" r="2053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BAF41-69DD-31CE-4FC4-37EB42C3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windturbine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902D-ACF4-AC16-73AE-A3297B50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Wat zet de windturbine om naar energie?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Waarom is een windturbine zo hoog?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Waarom zouden we veel windturbines willen?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ps om sluipverbruik tegen te gaan - Consumind">
            <a:extLst>
              <a:ext uri="{FF2B5EF4-FFF2-40B4-BE49-F238E27FC236}">
                <a16:creationId xmlns:a16="http://schemas.microsoft.com/office/drawing/2014/main" id="{06284221-B0E9-7193-F76C-3B8D9F787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2" r="36675" b="-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D15AB-3BE3-5404-E761-AC8E51BC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sluipverbruik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819F-B959-59F8-6FC2-2D46210D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Hoe zorg je ervoor dat je zo min mogelijk </a:t>
            </a:r>
            <a:r>
              <a:rPr lang="nl-NL" err="1">
                <a:latin typeface="Calibri"/>
                <a:cs typeface="Calibri"/>
              </a:rPr>
              <a:t>sluipverbuik</a:t>
            </a:r>
            <a:r>
              <a:rPr lang="nl-NL">
                <a:latin typeface="Calibri"/>
                <a:cs typeface="Calibri"/>
              </a:rPr>
              <a:t> hebt in huis?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Welke apparaten zijn de grootste sluipverbruikers in huis?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Met wat voor een apparaat kun je meten hoeveel energie je apparaten gebruiken?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2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ier moet u aan denken bij muurisolatie! √ BROA Vloerisolatie">
            <a:extLst>
              <a:ext uri="{FF2B5EF4-FFF2-40B4-BE49-F238E27FC236}">
                <a16:creationId xmlns:a16="http://schemas.microsoft.com/office/drawing/2014/main" id="{30903BB9-1EB4-1882-1968-4F7975882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61" r="18975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7A5F1-CAE2-4BB7-A58F-6C3225D4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isolatie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6137-FE0A-4F0F-B10D-7276B948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Hoe houd je de kou buiten het huis?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Hoe werkt de isolatie van een huis?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Noem 3 voorbeelden van isolatie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8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ylvania Spaarlamp Faststar Mlx T2 Spiral 5W E14 827 0031001 0035134">
            <a:extLst>
              <a:ext uri="{FF2B5EF4-FFF2-40B4-BE49-F238E27FC236}">
                <a16:creationId xmlns:a16="http://schemas.microsoft.com/office/drawing/2014/main" id="{1C9886F4-FB22-8BB3-F899-A8C5412F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36" r="2" b="2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DBD5F-F509-F926-FE8E-EDD7893E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 err="1"/>
              <a:t>Spaarlampen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E8B1B-7F57-E6D1-0A43-A8FDD88C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Wat is het verschil tussen een spaarlamp en een groeilamp?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Leg in je eigenwoorden uit waar het filmpje over gaat.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1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t broeikaseffect - Mr. Chadd Academy">
            <a:extLst>
              <a:ext uri="{FF2B5EF4-FFF2-40B4-BE49-F238E27FC236}">
                <a16:creationId xmlns:a16="http://schemas.microsoft.com/office/drawing/2014/main" id="{31E93DD1-166A-2CE3-3FC9-C1057BADB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4" r="-2" b="24805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B5EBF-9158-FD4F-6A55-5DCE1C79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dirty="0"/>
              <a:t>Het </a:t>
            </a:r>
            <a:r>
              <a:rPr lang="en-US" dirty="0" err="1"/>
              <a:t>broeikaseffect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5377-8FD6-674B-C684-FDA2028A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latin typeface="Calibri"/>
                <a:cs typeface="Calibri"/>
              </a:rPr>
              <a:t>Hoe werkt het broeikas?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Wat is een effect van het blijven hangen van broeikasgassen in de dampkring?</a:t>
            </a:r>
            <a:endParaRPr lang="en-US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Wat merken wij in Nederland van het broeikaseffect?</a:t>
            </a:r>
            <a:endParaRPr lang="en-US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562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_2SEEDS">
      <a:dk1>
        <a:srgbClr val="000000"/>
      </a:dk1>
      <a:lt1>
        <a:srgbClr val="FFFFFF"/>
      </a:lt1>
      <a:dk2>
        <a:srgbClr val="243941"/>
      </a:dk2>
      <a:lt2>
        <a:srgbClr val="E2E8E8"/>
      </a:lt2>
      <a:accent1>
        <a:srgbClr val="EB4E4E"/>
      </a:accent1>
      <a:accent2>
        <a:srgbClr val="EE6EA3"/>
      </a:accent2>
      <a:accent3>
        <a:srgbClr val="EA8C48"/>
      </a:accent3>
      <a:accent4>
        <a:srgbClr val="36B5A0"/>
      </a:accent4>
      <a:accent5>
        <a:srgbClr val="24B0DF"/>
      </a:accent5>
      <a:accent6>
        <a:srgbClr val="4E82EB"/>
      </a:accent6>
      <a:hlink>
        <a:srgbClr val="568D8E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3D4530BF4147AB7B21D9A7FC991D" ma:contentTypeVersion="4" ma:contentTypeDescription="Een nieuw document maken." ma:contentTypeScope="" ma:versionID="6f2c881e493074f85335ead3b23235df">
  <xsd:schema xmlns:xsd="http://www.w3.org/2001/XMLSchema" xmlns:xs="http://www.w3.org/2001/XMLSchema" xmlns:p="http://schemas.microsoft.com/office/2006/metadata/properties" xmlns:ns2="7e6ee942-e6cd-46e4-aeb5-8540f6edc0ac" targetNamespace="http://schemas.microsoft.com/office/2006/metadata/properties" ma:root="true" ma:fieldsID="09f0bc0e4a68b68b40262951a578d169" ns2:_="">
    <xsd:import namespace="7e6ee942-e6cd-46e4-aeb5-8540f6edc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e942-e6cd-46e4-aeb5-8540f6edc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C7C1D-2300-47F0-9807-C2E7549F3DD0}"/>
</file>

<file path=customXml/itemProps2.xml><?xml version="1.0" encoding="utf-8"?>
<ds:datastoreItem xmlns:ds="http://schemas.openxmlformats.org/officeDocument/2006/customXml" ds:itemID="{72E31F54-844C-40B7-8E4A-717A57F22E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04DF4-2BEF-4731-B7C2-DA6CA832919C}">
  <ds:schemaRefs>
    <ds:schemaRef ds:uri="http://schemas.microsoft.com/office/2006/metadata/properties"/>
    <ds:schemaRef ds:uri="http://schemas.microsoft.com/office/infopath/2007/PartnerControls"/>
    <ds:schemaRef ds:uri="7d0550f0-47e8-4343-886a-e7b40143f174"/>
    <ds:schemaRef ds:uri="864ec4dc-72e9-4dfe-8556-852f9eae89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AngleLinesVTI</vt:lpstr>
      <vt:lpstr>Zonnepanelen</vt:lpstr>
      <vt:lpstr>ENERGIE BRONNEN VAN DE TOEKOMST</vt:lpstr>
      <vt:lpstr>De Douche</vt:lpstr>
      <vt:lpstr>De wasdroger</vt:lpstr>
      <vt:lpstr>windturbine</vt:lpstr>
      <vt:lpstr>sluipverbruik</vt:lpstr>
      <vt:lpstr>isolatie</vt:lpstr>
      <vt:lpstr>Spaarlampen</vt:lpstr>
      <vt:lpstr>Het broeikaseffect</vt:lpstr>
      <vt:lpstr>tochtstrip</vt:lpstr>
      <vt:lpstr>stadsverwarming</vt:lpstr>
      <vt:lpstr>De keuken</vt:lpstr>
      <vt:lpstr>afval</vt:lpstr>
      <vt:lpstr>De auto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138</cp:revision>
  <dcterms:created xsi:type="dcterms:W3CDTF">2023-12-19T13:36:03Z</dcterms:created>
  <dcterms:modified xsi:type="dcterms:W3CDTF">2024-01-07T13:36:13Z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0x0101002EB93D4530BF4147AB7B21D9A7FC991D</vt:lpwstr>
  </property>
  <property fmtid="{D5CDD505-2E9C-101B-9397-08002B2CF9AE}" pid="3" name="MediaServiceImageTags">
    <vt:lpwstr/>
  </property>
</Properties>
</file>